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268" r:id="rId12"/>
    <p:sldId id="291" r:id="rId13"/>
    <p:sldId id="270" r:id="rId14"/>
    <p:sldId id="271" r:id="rId15"/>
    <p:sldId id="272" r:id="rId16"/>
    <p:sldId id="293" r:id="rId17"/>
    <p:sldId id="274" r:id="rId18"/>
    <p:sldId id="275" r:id="rId19"/>
    <p:sldId id="29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447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image" Target="../media/image16.jpe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image" Target="../media/image18.png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85.xml"/><Relationship Id="rId22" Type="http://schemas.openxmlformats.org/officeDocument/2006/relationships/tags" Target="../tags/tag384.xml"/><Relationship Id="rId21" Type="http://schemas.openxmlformats.org/officeDocument/2006/relationships/image" Target="../media/image19.png"/><Relationship Id="rId20" Type="http://schemas.openxmlformats.org/officeDocument/2006/relationships/tags" Target="../tags/tag383.xml"/><Relationship Id="rId2" Type="http://schemas.openxmlformats.org/officeDocument/2006/relationships/image" Target="../media/image17.jpeg"/><Relationship Id="rId19" Type="http://schemas.openxmlformats.org/officeDocument/2006/relationships/tags" Target="../tags/tag382.xml"/><Relationship Id="rId18" Type="http://schemas.openxmlformats.org/officeDocument/2006/relationships/tags" Target="../tags/tag381.xml"/><Relationship Id="rId17" Type="http://schemas.openxmlformats.org/officeDocument/2006/relationships/tags" Target="../tags/tag380.xml"/><Relationship Id="rId16" Type="http://schemas.openxmlformats.org/officeDocument/2006/relationships/tags" Target="../tags/tag379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image" Target="../media/image20.jpe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97.xml"/><Relationship Id="rId10" Type="http://schemas.openxmlformats.org/officeDocument/2006/relationships/image" Target="../media/image21.png"/><Relationship Id="rId1" Type="http://schemas.openxmlformats.org/officeDocument/2006/relationships/tags" Target="../tags/tag38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image" Target="../media/image23.png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image" Target="../media/image22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9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image" Target="../media/image26.jpeg"/><Relationship Id="rId6" Type="http://schemas.openxmlformats.org/officeDocument/2006/relationships/tags" Target="../tags/tag425.xml"/><Relationship Id="rId5" Type="http://schemas.openxmlformats.org/officeDocument/2006/relationships/image" Target="../media/image25.jpeg"/><Relationship Id="rId4" Type="http://schemas.openxmlformats.org/officeDocument/2006/relationships/tags" Target="../tags/tag424.xml"/><Relationship Id="rId3" Type="http://schemas.openxmlformats.org/officeDocument/2006/relationships/image" Target="../media/image24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38.xml"/><Relationship Id="rId2" Type="http://schemas.openxmlformats.org/officeDocument/2006/relationships/tags" Target="../tags/tag423.xml"/><Relationship Id="rId19" Type="http://schemas.openxmlformats.org/officeDocument/2006/relationships/tags" Target="../tags/tag437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tags" Target="../tags/tag4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43.xml"/><Relationship Id="rId5" Type="http://schemas.openxmlformats.org/officeDocument/2006/relationships/tags" Target="../tags/tag442.xml"/><Relationship Id="rId4" Type="http://schemas.openxmlformats.org/officeDocument/2006/relationships/tags" Target="../tags/tag441.xml"/><Relationship Id="rId3" Type="http://schemas.openxmlformats.org/officeDocument/2006/relationships/image" Target="../media/image27.jpeg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46.xml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14.png"/><Relationship Id="rId5" Type="http://schemas.openxmlformats.org/officeDocument/2006/relationships/tags" Target="../tags/tag333.xml"/><Relationship Id="rId4" Type="http://schemas.openxmlformats.org/officeDocument/2006/relationships/image" Target="../media/image13.png"/><Relationship Id="rId3" Type="http://schemas.openxmlformats.org/officeDocument/2006/relationships/tags" Target="../tags/tag33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tags" Target="../tags/tag348.xml"/><Relationship Id="rId20" Type="http://schemas.openxmlformats.org/officeDocument/2006/relationships/tags" Target="../tags/tag347.xml"/><Relationship Id="rId2" Type="http://schemas.openxmlformats.org/officeDocument/2006/relationships/tags" Target="../tags/tag331.xml"/><Relationship Id="rId19" Type="http://schemas.openxmlformats.org/officeDocument/2006/relationships/tags" Target="../tags/tag346.xml"/><Relationship Id="rId18" Type="http://schemas.openxmlformats.org/officeDocument/2006/relationships/tags" Target="../tags/tag345.xml"/><Relationship Id="rId17" Type="http://schemas.openxmlformats.org/officeDocument/2006/relationships/tags" Target="../tags/tag344.xml"/><Relationship Id="rId16" Type="http://schemas.openxmlformats.org/officeDocument/2006/relationships/tags" Target="../tags/tag343.xml"/><Relationship Id="rId15" Type="http://schemas.openxmlformats.org/officeDocument/2006/relationships/tags" Target="../tags/tag342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tags" Target="../tags/tag3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15.jpeg"/><Relationship Id="rId1" Type="http://schemas.openxmlformats.org/officeDocument/2006/relationships/tags" Target="../tags/tag3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47599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7c9cda7c2490482ab5f327e029fe6dc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12000"/>
          </a:blip>
          <a:srcRect l="18602" t="7407" r="12890" b="15073"/>
          <a:stretch>
            <a:fillRect/>
          </a:stretch>
        </p:blipFill>
        <p:spPr>
          <a:xfrm>
            <a:off x="3594100" y="3423920"/>
            <a:ext cx="3242945" cy="2568575"/>
          </a:xfrm>
          <a:prstGeom prst="rect">
            <a:avLst/>
          </a:prstGeom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正文"/>
          <p:cNvSpPr txBox="1"/>
          <p:nvPr>
            <p:custDataLst>
              <p:tags r:id="rId9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0"/>
            </p:custDataLst>
          </p:nvPr>
        </p:nvSpPr>
        <p:spPr>
          <a:xfrm>
            <a:off x="3594100" y="61163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zh-CN" sz="1400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销售经理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销量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5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8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" name="图片 1" descr="95"/>
          <p:cNvPicPr>
            <a:picLocks noChangeAspect="1"/>
          </p:cNvPicPr>
          <p:nvPr/>
        </p:nvPicPr>
        <p:blipFill>
          <a:blip r:embed="rId21"/>
          <a:srcRect l="21193" t="6773" r="18986" b="13207"/>
          <a:stretch>
            <a:fillRect/>
          </a:stretch>
        </p:blipFill>
        <p:spPr>
          <a:xfrm>
            <a:off x="3584575" y="49530"/>
            <a:ext cx="3046730" cy="263969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2"/>
            </p:custDataLst>
          </p:nvPr>
        </p:nvSpPr>
        <p:spPr>
          <a:xfrm>
            <a:off x="3569970" y="2691765"/>
            <a:ext cx="3267075" cy="72961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665" y="284543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pc="150" dirty="0">
                <a:solidFill>
                  <a:srgbClr val="FFFFFF"/>
                </a:solidFill>
                <a:latin typeface="+mn-ea"/>
                <a:sym typeface="+mn-ea"/>
              </a:rPr>
              <a:t>销售经理销售额</a:t>
            </a:r>
            <a:endParaRPr lang="zh-CN" altLang="en-US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39865" cy="7569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矿粉销量稳步提升时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水泥又为何销量几乎要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消失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92518" y="2857362"/>
            <a:ext cx="3389529" cy="2894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加强市场调研，精准定位目标客户，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92518" y="1709101"/>
            <a:ext cx="3389528" cy="9736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销售策略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312420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04775" y="63309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3586473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3624019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1455361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1492906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23928" y="2406897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1528105" y="3626352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291833" y="2900467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统计2023年水泥与矿粉的客户需求量前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291833" y="2554722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3662738" y="3961918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-727378" y="3884088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193760" y="4139086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2426466" y="4615840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销售额前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客户分布。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2426466" y="4141824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29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5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5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6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66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69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569*9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337_1*d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74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38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8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89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3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3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398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3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04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1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21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1*l_h_f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957480314961,&quot;left&quot;:54.400003051757814,&quot;top&quot;:134.5748818897638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1*l_h_a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957480314961,&quot;left&quot;:54.400003051757814,&quot;top&quot;:134.5748818897638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44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9_9*f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SUBTYPE" val="b"/>
  <p:tag name="KSO_WM_UNIT_PRESET_TEXT" val="汇报人：WPS"/>
</p:tagLst>
</file>

<file path=ppt/tags/tag446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47.xml><?xml version="1.0" encoding="utf-8"?>
<p:tagLst xmlns:p="http://schemas.openxmlformats.org/presentationml/2006/main">
  <p:tag name="commondata" val="eyJoZGlkIjoiNTZkNGExNzhlMGI4YjMyMTYxZDBmMjMwZWFhNjYxNWEifQ=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</Words>
  <Application>WPS 演示</Application>
  <PresentationFormat>宽屏</PresentationFormat>
  <Paragraphs>173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MiSans Normal</vt:lpstr>
      <vt:lpstr>MiSans Heavy</vt:lpstr>
      <vt:lpstr>微软雅黑</vt:lpstr>
      <vt:lpstr>Arial Unicode MS</vt:lpstr>
      <vt:lpstr>Calibri</vt:lpstr>
      <vt:lpstr>Segoe UI</vt:lpstr>
      <vt:lpstr>微软雅黑 Light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客户需求分析</vt:lpstr>
      <vt:lpstr>客户需求量统计</vt:lpstr>
      <vt:lpstr>重要客户常用配货方式</vt:lpstr>
      <vt:lpstr>销售经理贡献分析</vt:lpstr>
      <vt:lpstr>销售经理销量贡献</vt:lpstr>
      <vt:lpstr>销售经理销售额贡献</vt:lpstr>
      <vt:lpstr>销售预测</vt:lpstr>
      <vt:lpstr>年度总销量预测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158</cp:revision>
  <dcterms:created xsi:type="dcterms:W3CDTF">2019-06-19T02:08:00Z</dcterms:created>
  <dcterms:modified xsi:type="dcterms:W3CDTF">2024-06-30T06:33:50Z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